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3832" autoAdjust="0"/>
  </p:normalViewPr>
  <p:slideViewPr>
    <p:cSldViewPr snapToGrid="0" snapToObjects="1">
      <p:cViewPr varScale="1">
        <p:scale>
          <a:sx n="151" d="100"/>
          <a:sy n="151" d="100"/>
        </p:scale>
        <p:origin x="18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7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14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2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73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61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62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14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7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33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1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05E3-17CC-F742-9E4D-32ED5AB2C530}" type="datetimeFigureOut">
              <a:rPr lang="de-DE" smtClean="0"/>
              <a:t>31.10.22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918C-F5AD-9148-B337-DBA76EEC13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54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Logo VFV-DHM (DMSB) Kop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040" y="231046"/>
            <a:ext cx="2153920" cy="797748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43280" y="1223596"/>
            <a:ext cx="7640320" cy="503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Termin</a:t>
            </a:r>
            <a:r>
              <a:rPr lang="de-DE" sz="2000" b="1" u="sng" dirty="0"/>
              <a:t>planung</a:t>
            </a:r>
            <a:r>
              <a:rPr lang="de-DE" sz="2000" b="1" dirty="0"/>
              <a:t> 2023  </a:t>
            </a:r>
            <a:r>
              <a:rPr lang="de-DE" sz="1000" dirty="0"/>
              <a:t>(Stand 31.10.2022)</a:t>
            </a:r>
          </a:p>
          <a:p>
            <a:endParaRPr lang="de-DE" b="1" dirty="0"/>
          </a:p>
          <a:p>
            <a:pPr>
              <a:lnSpc>
                <a:spcPct val="150000"/>
              </a:lnSpc>
            </a:pPr>
            <a:r>
              <a:rPr lang="de-DE" dirty="0"/>
              <a:t>22. - 23.04.2023		Test- und Einstellfahrten Colmar Berg</a:t>
            </a:r>
          </a:p>
          <a:p>
            <a:pPr>
              <a:lnSpc>
                <a:spcPct val="150000"/>
              </a:lnSpc>
            </a:pPr>
            <a:r>
              <a:rPr lang="de-DE" dirty="0"/>
              <a:t>14.05.2023			Nürburgring / Kölner Kurs (MSC Porz)</a:t>
            </a:r>
          </a:p>
          <a:p>
            <a:pPr>
              <a:lnSpc>
                <a:spcPct val="150000"/>
              </a:lnSpc>
            </a:pPr>
            <a:r>
              <a:rPr lang="de-DE" dirty="0"/>
              <a:t>09. - 11.06.2023		Most</a:t>
            </a:r>
          </a:p>
          <a:p>
            <a:pPr>
              <a:lnSpc>
                <a:spcPct val="150000"/>
              </a:lnSpc>
            </a:pPr>
            <a:r>
              <a:rPr lang="de-DE" dirty="0"/>
              <a:t>07. - 09.07.2023		Schleiz</a:t>
            </a:r>
            <a:br>
              <a:rPr lang="de-DE" dirty="0"/>
            </a:br>
            <a:r>
              <a:rPr lang="de-DE" dirty="0"/>
              <a:t>29. - 30.07.2023		Colmar Berg</a:t>
            </a:r>
          </a:p>
          <a:p>
            <a:pPr>
              <a:lnSpc>
                <a:spcPct val="150000"/>
              </a:lnSpc>
            </a:pPr>
            <a:r>
              <a:rPr lang="de-DE" dirty="0"/>
              <a:t>19. - 20.08.2023		Schotten (MSC Rund um Schotten)</a:t>
            </a:r>
          </a:p>
          <a:p>
            <a:pPr>
              <a:lnSpc>
                <a:spcPct val="150000"/>
              </a:lnSpc>
            </a:pPr>
            <a:r>
              <a:rPr lang="de-DE" dirty="0"/>
              <a:t>29.09. - 01.10.2023		Hockenheim</a:t>
            </a:r>
            <a:br>
              <a:rPr lang="de-DE" sz="1600" dirty="0"/>
            </a:br>
            <a:r>
              <a:rPr lang="de-DE" dirty="0"/>
              <a:t>28.10.2023			Meisterschaftsfeier, Schotten</a:t>
            </a: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40000"/>
              </a:lnSpc>
            </a:pPr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FF0000"/>
                </a:solidFill>
              </a:rPr>
              <a:t>Alle Termine unter Vorbehalt  </a:t>
            </a:r>
            <a:r>
              <a:rPr lang="de-DE" sz="2400" b="1" dirty="0"/>
              <a:t>	</a:t>
            </a:r>
            <a:endParaRPr lang="de-DE" sz="2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9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Macintosh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Klaudia Hecht</dc:creator>
  <cp:lastModifiedBy>Klaudia Hecht</cp:lastModifiedBy>
  <cp:revision>110</cp:revision>
  <dcterms:created xsi:type="dcterms:W3CDTF">2021-10-13T09:59:09Z</dcterms:created>
  <dcterms:modified xsi:type="dcterms:W3CDTF">2022-10-31T11:11:15Z</dcterms:modified>
</cp:coreProperties>
</file>